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6E048-CD9D-494C-A955-807EE3ED2304}">
  <a:tblStyle styleId="{E226E048-CD9D-494C-A955-807EE3ED23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420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e77988d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e77988d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31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e77988d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e77988d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09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ce77988d5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ce77988d5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26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e28e692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ce28e692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49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231e5c1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d231e5c1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57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ce28e692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ce28e692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31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wavy light blue">
  <p:cSld name="CUSTOM_10_1_1_1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/>
        </p:nvSpPr>
        <p:spPr>
          <a:xfrm rot="-10344526">
            <a:off x="900369" y="-2391085"/>
            <a:ext cx="13821651" cy="5310883"/>
          </a:xfrm>
          <a:custGeom>
            <a:avLst/>
            <a:gdLst/>
            <a:ahLst/>
            <a:cxnLst/>
            <a:rect l="l" t="t" r="r" b="b"/>
            <a:pathLst>
              <a:path w="552886" h="212443" extrusionOk="0">
                <a:moveTo>
                  <a:pt x="51562" y="25348"/>
                </a:moveTo>
                <a:cubicBezTo>
                  <a:pt x="73279" y="-6148"/>
                  <a:pt x="120015" y="-560"/>
                  <a:pt x="165862" y="2488"/>
                </a:cubicBezTo>
                <a:cubicBezTo>
                  <a:pt x="211709" y="5536"/>
                  <a:pt x="273177" y="39191"/>
                  <a:pt x="326644" y="43636"/>
                </a:cubicBezTo>
                <a:cubicBezTo>
                  <a:pt x="380111" y="48081"/>
                  <a:pt x="454279" y="4393"/>
                  <a:pt x="486664" y="29158"/>
                </a:cubicBezTo>
                <a:cubicBezTo>
                  <a:pt x="519049" y="53923"/>
                  <a:pt x="596138" y="165175"/>
                  <a:pt x="520954" y="192226"/>
                </a:cubicBezTo>
                <a:cubicBezTo>
                  <a:pt x="445770" y="219277"/>
                  <a:pt x="113792" y="219277"/>
                  <a:pt x="35560" y="191464"/>
                </a:cubicBezTo>
                <a:cubicBezTo>
                  <a:pt x="-42672" y="163651"/>
                  <a:pt x="29845" y="56844"/>
                  <a:pt x="51562" y="2534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Section break blue">
  <p:cSld name="CUSTOM_8">
    <p:bg>
      <p:bgPr>
        <a:solidFill>
          <a:schemeClr val="accent4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7530175" y="2703875"/>
            <a:ext cx="1818600" cy="1818600"/>
          </a:xfrm>
          <a:prstGeom prst="pie">
            <a:avLst>
              <a:gd name="adj1" fmla="val 0"/>
              <a:gd name="adj2" fmla="val 107998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06549" y="-3800175"/>
            <a:ext cx="31184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Section break yellow">
  <p:cSld name="CUSTOM_7">
    <p:bg>
      <p:bgPr>
        <a:solidFill>
          <a:srgbClr val="F2C7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0700" y="3189700"/>
            <a:ext cx="5308101" cy="455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/>
          <p:nvPr/>
        </p:nvSpPr>
        <p:spPr>
          <a:xfrm>
            <a:off x="1165425" y="-665275"/>
            <a:ext cx="1363500" cy="136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wavy yellow">
  <p:cSld name="CUSTOM_7_1">
    <p:bg>
      <p:bgPr>
        <a:solidFill>
          <a:srgbClr val="F2C70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/>
        </p:nvSpPr>
        <p:spPr>
          <a:xfrm rot="-10227400">
            <a:off x="394906" y="-931057"/>
            <a:ext cx="11108070" cy="3142926"/>
          </a:xfrm>
          <a:custGeom>
            <a:avLst/>
            <a:gdLst/>
            <a:ahLst/>
            <a:cxnLst/>
            <a:rect l="l" t="t" r="r" b="b"/>
            <a:pathLst>
              <a:path w="444305" h="125712" extrusionOk="0">
                <a:moveTo>
                  <a:pt x="29950" y="12847"/>
                </a:moveTo>
                <a:cubicBezTo>
                  <a:pt x="40659" y="-5294"/>
                  <a:pt x="72308" y="-1329"/>
                  <a:pt x="95609" y="7110"/>
                </a:cubicBezTo>
                <a:cubicBezTo>
                  <a:pt x="118910" y="15549"/>
                  <a:pt x="138017" y="57642"/>
                  <a:pt x="169755" y="63479"/>
                </a:cubicBezTo>
                <a:cubicBezTo>
                  <a:pt x="201493" y="69316"/>
                  <a:pt x="253133" y="41161"/>
                  <a:pt x="286038" y="42133"/>
                </a:cubicBezTo>
                <a:cubicBezTo>
                  <a:pt x="318943" y="43105"/>
                  <a:pt x="345559" y="66184"/>
                  <a:pt x="367186" y="69310"/>
                </a:cubicBezTo>
                <a:cubicBezTo>
                  <a:pt x="388813" y="72436"/>
                  <a:pt x="408111" y="53242"/>
                  <a:pt x="415798" y="60889"/>
                </a:cubicBezTo>
                <a:cubicBezTo>
                  <a:pt x="423485" y="68536"/>
                  <a:pt x="477384" y="106013"/>
                  <a:pt x="413310" y="115191"/>
                </a:cubicBezTo>
                <a:cubicBezTo>
                  <a:pt x="349236" y="124369"/>
                  <a:pt x="95248" y="133013"/>
                  <a:pt x="31355" y="115956"/>
                </a:cubicBezTo>
                <a:cubicBezTo>
                  <a:pt x="-32538" y="98899"/>
                  <a:pt x="19241" y="30988"/>
                  <a:pt x="29950" y="128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wavy blue">
  <p:cSld name="CUSTOM_7_1_1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 rot="10800000">
            <a:off x="1390250" y="-2024299"/>
            <a:ext cx="10770930" cy="6270379"/>
          </a:xfrm>
          <a:custGeom>
            <a:avLst/>
            <a:gdLst/>
            <a:ahLst/>
            <a:cxnLst/>
            <a:rect l="l" t="t" r="r" b="b"/>
            <a:pathLst>
              <a:path w="526117" h="306283" extrusionOk="0">
                <a:moveTo>
                  <a:pt x="25646" y="42436"/>
                </a:moveTo>
                <a:cubicBezTo>
                  <a:pt x="55745" y="4463"/>
                  <a:pt x="167632" y="-5443"/>
                  <a:pt x="194810" y="2812"/>
                </a:cubicBezTo>
                <a:cubicBezTo>
                  <a:pt x="221988" y="11067"/>
                  <a:pt x="171315" y="77742"/>
                  <a:pt x="188714" y="91966"/>
                </a:cubicBezTo>
                <a:cubicBezTo>
                  <a:pt x="206113" y="106190"/>
                  <a:pt x="285234" y="71900"/>
                  <a:pt x="299204" y="88156"/>
                </a:cubicBezTo>
                <a:cubicBezTo>
                  <a:pt x="313174" y="104412"/>
                  <a:pt x="244340" y="177310"/>
                  <a:pt x="272534" y="189502"/>
                </a:cubicBezTo>
                <a:cubicBezTo>
                  <a:pt x="300728" y="201694"/>
                  <a:pt x="429887" y="147592"/>
                  <a:pt x="468368" y="161308"/>
                </a:cubicBezTo>
                <a:cubicBezTo>
                  <a:pt x="506849" y="175024"/>
                  <a:pt x="555490" y="247922"/>
                  <a:pt x="503420" y="271798"/>
                </a:cubicBezTo>
                <a:cubicBezTo>
                  <a:pt x="451350" y="295674"/>
                  <a:pt x="237482" y="311422"/>
                  <a:pt x="155948" y="304564"/>
                </a:cubicBezTo>
                <a:cubicBezTo>
                  <a:pt x="74414" y="297706"/>
                  <a:pt x="35933" y="274338"/>
                  <a:pt x="14216" y="230650"/>
                </a:cubicBezTo>
                <a:cubicBezTo>
                  <a:pt x="-7501" y="186962"/>
                  <a:pt x="-4453" y="80409"/>
                  <a:pt x="25646" y="424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wavy navy">
  <p:cSld name="CUSTOM_7_1_1_1">
    <p:bg>
      <p:bgPr>
        <a:solidFill>
          <a:schemeClr val="l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/>
          <p:nvPr/>
        </p:nvSpPr>
        <p:spPr>
          <a:xfrm rot="10800000">
            <a:off x="870944" y="-1706280"/>
            <a:ext cx="10743900" cy="5600825"/>
          </a:xfrm>
          <a:custGeom>
            <a:avLst/>
            <a:gdLst/>
            <a:ahLst/>
            <a:cxnLst/>
            <a:rect l="l" t="t" r="r" b="b"/>
            <a:pathLst>
              <a:path w="429756" h="224033" extrusionOk="0">
                <a:moveTo>
                  <a:pt x="19860" y="8309"/>
                </a:moveTo>
                <a:cubicBezTo>
                  <a:pt x="41080" y="-14296"/>
                  <a:pt x="114792" y="15121"/>
                  <a:pt x="137817" y="26809"/>
                </a:cubicBezTo>
                <a:cubicBezTo>
                  <a:pt x="160842" y="38497"/>
                  <a:pt x="146167" y="68688"/>
                  <a:pt x="158010" y="78435"/>
                </a:cubicBezTo>
                <a:cubicBezTo>
                  <a:pt x="169853" y="88182"/>
                  <a:pt x="198202" y="76909"/>
                  <a:pt x="208873" y="85293"/>
                </a:cubicBezTo>
                <a:cubicBezTo>
                  <a:pt x="219544" y="93677"/>
                  <a:pt x="193081" y="120581"/>
                  <a:pt x="222037" y="128741"/>
                </a:cubicBezTo>
                <a:cubicBezTo>
                  <a:pt x="250993" y="136901"/>
                  <a:pt x="351097" y="123019"/>
                  <a:pt x="382609" y="134251"/>
                </a:cubicBezTo>
                <a:cubicBezTo>
                  <a:pt x="414121" y="145483"/>
                  <a:pt x="453784" y="181347"/>
                  <a:pt x="411110" y="196133"/>
                </a:cubicBezTo>
                <a:cubicBezTo>
                  <a:pt x="368436" y="210919"/>
                  <a:pt x="193333" y="228581"/>
                  <a:pt x="126565" y="222965"/>
                </a:cubicBezTo>
                <a:cubicBezTo>
                  <a:pt x="59797" y="217349"/>
                  <a:pt x="28284" y="198213"/>
                  <a:pt x="10500" y="162437"/>
                </a:cubicBezTo>
                <a:cubicBezTo>
                  <a:pt x="-7284" y="126661"/>
                  <a:pt x="-1359" y="30914"/>
                  <a:pt x="19860" y="8309"/>
                </a:cubicBezTo>
                <a:close/>
              </a:path>
            </a:pathLst>
          </a:custGeom>
          <a:solidFill>
            <a:srgbClr val="FFFFFF">
              <a:alpha val="1268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wavy pink">
  <p:cSld name="CUSTOM_6_1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/>
          <p:nvPr/>
        </p:nvSpPr>
        <p:spPr>
          <a:xfrm rot="10800000">
            <a:off x="1093325" y="-1921899"/>
            <a:ext cx="10770930" cy="6270379"/>
          </a:xfrm>
          <a:custGeom>
            <a:avLst/>
            <a:gdLst/>
            <a:ahLst/>
            <a:cxnLst/>
            <a:rect l="l" t="t" r="r" b="b"/>
            <a:pathLst>
              <a:path w="526117" h="306283" extrusionOk="0">
                <a:moveTo>
                  <a:pt x="25646" y="42436"/>
                </a:moveTo>
                <a:cubicBezTo>
                  <a:pt x="55745" y="4463"/>
                  <a:pt x="167632" y="-5443"/>
                  <a:pt x="194810" y="2812"/>
                </a:cubicBezTo>
                <a:cubicBezTo>
                  <a:pt x="221988" y="11067"/>
                  <a:pt x="171315" y="77742"/>
                  <a:pt x="188714" y="91966"/>
                </a:cubicBezTo>
                <a:cubicBezTo>
                  <a:pt x="206113" y="106190"/>
                  <a:pt x="285234" y="71900"/>
                  <a:pt x="299204" y="88156"/>
                </a:cubicBezTo>
                <a:cubicBezTo>
                  <a:pt x="313174" y="104412"/>
                  <a:pt x="244340" y="177310"/>
                  <a:pt x="272534" y="189502"/>
                </a:cubicBezTo>
                <a:cubicBezTo>
                  <a:pt x="300728" y="201694"/>
                  <a:pt x="429887" y="147592"/>
                  <a:pt x="468368" y="161308"/>
                </a:cubicBezTo>
                <a:cubicBezTo>
                  <a:pt x="506849" y="175024"/>
                  <a:pt x="555490" y="247922"/>
                  <a:pt x="503420" y="271798"/>
                </a:cubicBezTo>
                <a:cubicBezTo>
                  <a:pt x="451350" y="295674"/>
                  <a:pt x="237482" y="311422"/>
                  <a:pt x="155948" y="304564"/>
                </a:cubicBezTo>
                <a:cubicBezTo>
                  <a:pt x="74414" y="297706"/>
                  <a:pt x="35933" y="274338"/>
                  <a:pt x="14216" y="230650"/>
                </a:cubicBezTo>
                <a:cubicBezTo>
                  <a:pt x="-7501" y="186962"/>
                  <a:pt x="-4453" y="80409"/>
                  <a:pt x="25646" y="42436"/>
                </a:cubicBezTo>
                <a:close/>
              </a:path>
            </a:pathLst>
          </a:custGeom>
          <a:solidFill>
            <a:srgbClr val="F89FAB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Top half light pink">
  <p:cSld name="CUSTOM_5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/>
          <p:nvPr/>
        </p:nvSpPr>
        <p:spPr>
          <a:xfrm>
            <a:off x="0" y="0"/>
            <a:ext cx="9165300" cy="2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Top half tan">
  <p:cSld name="CUSTOM_5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0" y="0"/>
            <a:ext cx="9165300" cy="2517900"/>
          </a:xfrm>
          <a:prstGeom prst="rect">
            <a:avLst/>
          </a:prstGeom>
          <a:solidFill>
            <a:srgbClr val="F6E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Top half light blue">
  <p:cSld name="CUSTOM_5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/>
          <p:nvPr/>
        </p:nvSpPr>
        <p:spPr>
          <a:xfrm>
            <a:off x="0" y="0"/>
            <a:ext cx="9165300" cy="2517900"/>
          </a:xfrm>
          <a:prstGeom prst="rect">
            <a:avLst/>
          </a:prstGeom>
          <a:solidFill>
            <a:srgbClr val="D9F0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Two third blue">
  <p:cSld name="CUSTOM_5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32150" y="-5075"/>
            <a:ext cx="9229800" cy="4035600"/>
          </a:xfrm>
          <a:prstGeom prst="rect">
            <a:avLst/>
          </a:prstGeom>
          <a:solidFill>
            <a:srgbClr val="1E94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left sidebar tan">
  <p:cSld name="CUSTOM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>
            <a:off x="-38025" y="-20350"/>
            <a:ext cx="5219700" cy="5163900"/>
          </a:xfrm>
          <a:prstGeom prst="rect">
            <a:avLst/>
          </a:prstGeom>
          <a:solidFill>
            <a:srgbClr val="F6E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Left sidebar light blue">
  <p:cSld name="BLANK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22"/>
          <p:cNvSpPr/>
          <p:nvPr/>
        </p:nvSpPr>
        <p:spPr>
          <a:xfrm>
            <a:off x="-38025" y="-20350"/>
            <a:ext cx="5219700" cy="5163900"/>
          </a:xfrm>
          <a:prstGeom prst="rect">
            <a:avLst/>
          </a:prstGeom>
          <a:solidFill>
            <a:srgbClr val="D8EF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Left sidebar light pink">
  <p:cSld name="BLANK_1_1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23"/>
          <p:cNvSpPr/>
          <p:nvPr/>
        </p:nvSpPr>
        <p:spPr>
          <a:xfrm>
            <a:off x="-38025" y="-20350"/>
            <a:ext cx="5219700" cy="5163900"/>
          </a:xfrm>
          <a:prstGeom prst="rect">
            <a:avLst/>
          </a:prstGeom>
          <a:solidFill>
            <a:srgbClr val="F89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Right sidebar light pink">
  <p:cSld name="CUSTOM_4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3945475" y="-20350"/>
            <a:ext cx="5219700" cy="5163900"/>
          </a:xfrm>
          <a:prstGeom prst="rect">
            <a:avLst/>
          </a:prstGeom>
          <a:solidFill>
            <a:srgbClr val="F89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Right sidebar light blue">
  <p:cSld name="CUSTOM_4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/>
          <p:nvPr/>
        </p:nvSpPr>
        <p:spPr>
          <a:xfrm>
            <a:off x="3945475" y="-20350"/>
            <a:ext cx="5219700" cy="516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Right sidebar tan">
  <p:cSld name="CUSTOM_4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3945475" y="-20350"/>
            <a:ext cx="52197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Opening Slide with images 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/>
          <p:nvPr/>
        </p:nvSpPr>
        <p:spPr>
          <a:xfrm>
            <a:off x="-32150" y="-5075"/>
            <a:ext cx="9229800" cy="4035600"/>
          </a:xfrm>
          <a:prstGeom prst="rect">
            <a:avLst/>
          </a:prstGeom>
          <a:solidFill>
            <a:srgbClr val="1E94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8" name="Google Shape;6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01278" flipH="1">
            <a:off x="6034325" y="4300326"/>
            <a:ext cx="3376218" cy="165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/>
          <p:cNvPicPr preferRelativeResize="0"/>
          <p:nvPr/>
        </p:nvPicPr>
        <p:blipFill rotWithShape="1">
          <a:blip r:embed="rId3">
            <a:alphaModFix/>
          </a:blip>
          <a:srcRect t="61443"/>
          <a:stretch/>
        </p:blipFill>
        <p:spPr>
          <a:xfrm>
            <a:off x="953550" y="-5076"/>
            <a:ext cx="1382625" cy="7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Opening slide with photos">
  <p:cSld name="CUSTOM_9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/>
          <p:nvPr/>
        </p:nvSpPr>
        <p:spPr>
          <a:xfrm>
            <a:off x="-32150" y="-5075"/>
            <a:ext cx="9229800" cy="403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2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53550" y="-1142651"/>
            <a:ext cx="1382625" cy="18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Opening Slide">
  <p:cSld name="CUSTOM_1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01278" flipH="1">
            <a:off x="6034325" y="4300326"/>
            <a:ext cx="3376218" cy="165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9"/>
          <p:cNvPicPr preferRelativeResize="0"/>
          <p:nvPr/>
        </p:nvPicPr>
        <p:blipFill rotWithShape="1">
          <a:blip r:embed="rId3">
            <a:alphaModFix/>
          </a:blip>
          <a:srcRect t="61443"/>
          <a:stretch/>
        </p:blipFill>
        <p:spPr>
          <a:xfrm>
            <a:off x="953550" y="-5076"/>
            <a:ext cx="1382625" cy="7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opening slide">
  <p:cSld name="CUSTOM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53550" y="-1142651"/>
            <a:ext cx="1382625" cy="18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Two third pink">
  <p:cSld name="CUSTOM_5_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>
            <a:off x="-32150" y="-5075"/>
            <a:ext cx="9229800" cy="4035600"/>
          </a:xfrm>
          <a:prstGeom prst="rect">
            <a:avLst/>
          </a:prstGeom>
          <a:solidFill>
            <a:srgbClr val="FB6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Light blue full">
  <p:cSld name="CUSTOM_2">
    <p:bg>
      <p:bgPr>
        <a:solidFill>
          <a:srgbClr val="D8EFF8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/>
          <p:nvPr/>
        </p:nvSpPr>
        <p:spPr>
          <a:xfrm rot="-1799901">
            <a:off x="6268560" y="3883867"/>
            <a:ext cx="5166633" cy="1386163"/>
          </a:xfrm>
          <a:custGeom>
            <a:avLst/>
            <a:gdLst/>
            <a:ahLst/>
            <a:cxnLst/>
            <a:rect l="l" t="t" r="r" b="b"/>
            <a:pathLst>
              <a:path w="441382" h="118419" extrusionOk="0">
                <a:moveTo>
                  <a:pt x="35252" y="21733"/>
                </a:moveTo>
                <a:cubicBezTo>
                  <a:pt x="45961" y="3592"/>
                  <a:pt x="66002" y="-2318"/>
                  <a:pt x="92668" y="872"/>
                </a:cubicBezTo>
                <a:cubicBezTo>
                  <a:pt x="119335" y="4062"/>
                  <a:pt x="163513" y="35034"/>
                  <a:pt x="195251" y="40871"/>
                </a:cubicBezTo>
                <a:cubicBezTo>
                  <a:pt x="226989" y="46708"/>
                  <a:pt x="254931" y="32195"/>
                  <a:pt x="283097" y="35895"/>
                </a:cubicBezTo>
                <a:cubicBezTo>
                  <a:pt x="311263" y="39595"/>
                  <a:pt x="342618" y="59946"/>
                  <a:pt x="364245" y="63072"/>
                </a:cubicBezTo>
                <a:cubicBezTo>
                  <a:pt x="385872" y="66198"/>
                  <a:pt x="405170" y="47004"/>
                  <a:pt x="412857" y="54651"/>
                </a:cubicBezTo>
                <a:cubicBezTo>
                  <a:pt x="420544" y="62298"/>
                  <a:pt x="474443" y="99775"/>
                  <a:pt x="410369" y="108953"/>
                </a:cubicBezTo>
                <a:cubicBezTo>
                  <a:pt x="346295" y="118131"/>
                  <a:pt x="90934" y="124255"/>
                  <a:pt x="28414" y="109718"/>
                </a:cubicBezTo>
                <a:cubicBezTo>
                  <a:pt x="-34105" y="95181"/>
                  <a:pt x="24543" y="39874"/>
                  <a:pt x="35252" y="21733"/>
                </a:cubicBezTo>
                <a:close/>
              </a:path>
            </a:pathLst>
          </a:custGeom>
          <a:solidFill>
            <a:srgbClr val="1E94EB"/>
          </a:solidFill>
          <a:ln>
            <a:noFill/>
          </a:ln>
        </p:spPr>
      </p:sp>
      <p:pic>
        <p:nvPicPr>
          <p:cNvPr id="80" name="Google Shape;80;p31"/>
          <p:cNvPicPr preferRelativeResize="0"/>
          <p:nvPr/>
        </p:nvPicPr>
        <p:blipFill rotWithShape="1">
          <a:blip r:embed="rId2">
            <a:alphaModFix/>
          </a:blip>
          <a:srcRect l="159" r="159"/>
          <a:stretch/>
        </p:blipFill>
        <p:spPr>
          <a:xfrm>
            <a:off x="1862638" y="-2057425"/>
            <a:ext cx="53625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Navy blue full">
  <p:cSld name="CUSTOM_2_1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/>
          <p:nvPr/>
        </p:nvSpPr>
        <p:spPr>
          <a:xfrm rot="-1799901">
            <a:off x="6268560" y="3883867"/>
            <a:ext cx="5166633" cy="1386163"/>
          </a:xfrm>
          <a:custGeom>
            <a:avLst/>
            <a:gdLst/>
            <a:ahLst/>
            <a:cxnLst/>
            <a:rect l="l" t="t" r="r" b="b"/>
            <a:pathLst>
              <a:path w="441382" h="118419" extrusionOk="0">
                <a:moveTo>
                  <a:pt x="35252" y="21733"/>
                </a:moveTo>
                <a:cubicBezTo>
                  <a:pt x="45961" y="3592"/>
                  <a:pt x="66002" y="-2318"/>
                  <a:pt x="92668" y="872"/>
                </a:cubicBezTo>
                <a:cubicBezTo>
                  <a:pt x="119335" y="4062"/>
                  <a:pt x="163513" y="35034"/>
                  <a:pt x="195251" y="40871"/>
                </a:cubicBezTo>
                <a:cubicBezTo>
                  <a:pt x="226989" y="46708"/>
                  <a:pt x="254931" y="32195"/>
                  <a:pt x="283097" y="35895"/>
                </a:cubicBezTo>
                <a:cubicBezTo>
                  <a:pt x="311263" y="39595"/>
                  <a:pt x="342618" y="59946"/>
                  <a:pt x="364245" y="63072"/>
                </a:cubicBezTo>
                <a:cubicBezTo>
                  <a:pt x="385872" y="66198"/>
                  <a:pt x="405170" y="47004"/>
                  <a:pt x="412857" y="54651"/>
                </a:cubicBezTo>
                <a:cubicBezTo>
                  <a:pt x="420544" y="62298"/>
                  <a:pt x="474443" y="99775"/>
                  <a:pt x="410369" y="108953"/>
                </a:cubicBezTo>
                <a:cubicBezTo>
                  <a:pt x="346295" y="118131"/>
                  <a:pt x="90934" y="124255"/>
                  <a:pt x="28414" y="109718"/>
                </a:cubicBezTo>
                <a:cubicBezTo>
                  <a:pt x="-34105" y="95181"/>
                  <a:pt x="24543" y="39874"/>
                  <a:pt x="35252" y="21733"/>
                </a:cubicBezTo>
                <a:close/>
              </a:path>
            </a:pathLst>
          </a:custGeom>
          <a:solidFill>
            <a:srgbClr val="FFFFFF">
              <a:alpha val="13079"/>
            </a:srgbClr>
          </a:solidFill>
          <a:ln>
            <a:noFill/>
          </a:ln>
        </p:spPr>
      </p:sp>
      <p:pic>
        <p:nvPicPr>
          <p:cNvPr id="83" name="Google Shape;83;p32"/>
          <p:cNvPicPr preferRelativeResize="0"/>
          <p:nvPr/>
        </p:nvPicPr>
        <p:blipFill rotWithShape="1">
          <a:blip r:embed="rId2">
            <a:alphaModFix amt="20000"/>
          </a:blip>
          <a:srcRect l="16719" t="16719" r="16719" b="16719"/>
          <a:stretch/>
        </p:blipFill>
        <p:spPr>
          <a:xfrm>
            <a:off x="4216811" y="-721725"/>
            <a:ext cx="2144676" cy="20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Two third yellow">
  <p:cSld name="CUSTOM_5_2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>
            <a:off x="-32150" y="-5075"/>
            <a:ext cx="9229800" cy="4035600"/>
          </a:xfrm>
          <a:prstGeom prst="rect">
            <a:avLst/>
          </a:prstGeom>
          <a:solidFill>
            <a:srgbClr val="F2C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Section Break Pink">
  <p:cSld name="CUSTOM_6">
    <p:bg>
      <p:bgPr>
        <a:solidFill>
          <a:schemeClr val="accent6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9">
            <a:off x="5298702" y="-3566594"/>
            <a:ext cx="5877750" cy="651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/>
          <p:nvPr/>
        </p:nvSpPr>
        <p:spPr>
          <a:xfrm>
            <a:off x="793025" y="4289950"/>
            <a:ext cx="2470200" cy="24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Section break navy">
  <p:cSld name="CUSTOM_10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793025" y="4289950"/>
            <a:ext cx="2470200" cy="2470200"/>
          </a:xfrm>
          <a:prstGeom prst="ellipse">
            <a:avLst/>
          </a:prstGeom>
          <a:solidFill>
            <a:srgbClr val="FFFFFF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Section break blue">
  <p:cSld name="CUSTOM_10_1">
    <p:bg>
      <p:bgPr>
        <a:solidFill>
          <a:schemeClr val="accent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369825" y="4428525"/>
            <a:ext cx="1892550" cy="18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 amt="10000"/>
          </a:blip>
          <a:srcRect l="16719" t="16719" r="16719" b="16719"/>
          <a:stretch/>
        </p:blipFill>
        <p:spPr>
          <a:xfrm>
            <a:off x="413886" y="-797250"/>
            <a:ext cx="2144676" cy="20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Section break light blue">
  <p:cSld name="CUSTOM_10_1_2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9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110700" y="3189700"/>
            <a:ext cx="5308101" cy="45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stworthy - wavy blue">
  <p:cSld name="CUSTOM_10_1_1">
    <p:bg>
      <p:bgPr>
        <a:solidFill>
          <a:schemeClr val="accent4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/>
        </p:nvSpPr>
        <p:spPr>
          <a:xfrm rot="-10344526">
            <a:off x="1458394" y="-1961035"/>
            <a:ext cx="13821651" cy="5310883"/>
          </a:xfrm>
          <a:custGeom>
            <a:avLst/>
            <a:gdLst/>
            <a:ahLst/>
            <a:cxnLst/>
            <a:rect l="l" t="t" r="r" b="b"/>
            <a:pathLst>
              <a:path w="552886" h="212443" extrusionOk="0">
                <a:moveTo>
                  <a:pt x="51562" y="25348"/>
                </a:moveTo>
                <a:cubicBezTo>
                  <a:pt x="73279" y="-6148"/>
                  <a:pt x="120015" y="-560"/>
                  <a:pt x="165862" y="2488"/>
                </a:cubicBezTo>
                <a:cubicBezTo>
                  <a:pt x="211709" y="5536"/>
                  <a:pt x="273177" y="39191"/>
                  <a:pt x="326644" y="43636"/>
                </a:cubicBezTo>
                <a:cubicBezTo>
                  <a:pt x="380111" y="48081"/>
                  <a:pt x="454279" y="4393"/>
                  <a:pt x="486664" y="29158"/>
                </a:cubicBezTo>
                <a:cubicBezTo>
                  <a:pt x="519049" y="53923"/>
                  <a:pt x="596138" y="165175"/>
                  <a:pt x="520954" y="192226"/>
                </a:cubicBezTo>
                <a:cubicBezTo>
                  <a:pt x="445770" y="219277"/>
                  <a:pt x="113792" y="219277"/>
                  <a:pt x="35560" y="191464"/>
                </a:cubicBezTo>
                <a:cubicBezTo>
                  <a:pt x="-42672" y="163651"/>
                  <a:pt x="29845" y="56844"/>
                  <a:pt x="51562" y="25348"/>
                </a:cubicBezTo>
                <a:close/>
              </a:path>
            </a:pathLst>
          </a:custGeom>
          <a:solidFill>
            <a:srgbClr val="FFFFFF">
              <a:alpha val="1268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Montserrat"/>
              <a:buChar char="○"/>
              <a:defRPr sz="13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●"/>
              <a:defRPr sz="85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○"/>
              <a:defRPr sz="85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■"/>
              <a:defRPr sz="85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●"/>
              <a:defRPr sz="85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○"/>
              <a:defRPr sz="85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25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50"/>
              <a:buFont typeface="Open Sans"/>
              <a:buChar char="■"/>
              <a:defRPr sz="85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/>
          <p:nvPr/>
        </p:nvSpPr>
        <p:spPr>
          <a:xfrm>
            <a:off x="6889425" y="-133150"/>
            <a:ext cx="2433900" cy="529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4"/>
          <p:cNvSpPr/>
          <p:nvPr/>
        </p:nvSpPr>
        <p:spPr>
          <a:xfrm rot="-5221555">
            <a:off x="1642308" y="1442520"/>
            <a:ext cx="8924543" cy="3429200"/>
          </a:xfrm>
          <a:custGeom>
            <a:avLst/>
            <a:gdLst/>
            <a:ahLst/>
            <a:cxnLst/>
            <a:rect l="l" t="t" r="r" b="b"/>
            <a:pathLst>
              <a:path w="552886" h="212443" extrusionOk="0">
                <a:moveTo>
                  <a:pt x="51562" y="25348"/>
                </a:moveTo>
                <a:cubicBezTo>
                  <a:pt x="73279" y="-6148"/>
                  <a:pt x="120015" y="-560"/>
                  <a:pt x="165862" y="2488"/>
                </a:cubicBezTo>
                <a:cubicBezTo>
                  <a:pt x="211709" y="5536"/>
                  <a:pt x="273177" y="39191"/>
                  <a:pt x="326644" y="43636"/>
                </a:cubicBezTo>
                <a:cubicBezTo>
                  <a:pt x="380111" y="48081"/>
                  <a:pt x="454279" y="4393"/>
                  <a:pt x="486664" y="29158"/>
                </a:cubicBezTo>
                <a:cubicBezTo>
                  <a:pt x="519049" y="53923"/>
                  <a:pt x="596138" y="165175"/>
                  <a:pt x="520954" y="192226"/>
                </a:cubicBezTo>
                <a:cubicBezTo>
                  <a:pt x="445770" y="219277"/>
                  <a:pt x="113792" y="219277"/>
                  <a:pt x="35560" y="191464"/>
                </a:cubicBezTo>
                <a:cubicBezTo>
                  <a:pt x="-42672" y="163651"/>
                  <a:pt x="29845" y="56844"/>
                  <a:pt x="51562" y="253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94" name="Google Shape;94;p34"/>
          <p:cNvGraphicFramePr/>
          <p:nvPr/>
        </p:nvGraphicFramePr>
        <p:xfrm>
          <a:off x="411350" y="1603451"/>
          <a:ext cx="3871525" cy="24555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3871525"/>
              </a:tblGrid>
              <a:tr h="245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Boost Your Career on a World-Class Learning Platform</a:t>
                      </a:r>
                      <a:endParaRPr sz="12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95" name="Google Shape;95;p34"/>
          <p:cNvCxnSpPr/>
          <p:nvPr/>
        </p:nvCxnSpPr>
        <p:spPr>
          <a:xfrm>
            <a:off x="7267204" y="2333271"/>
            <a:ext cx="0" cy="477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Google Shape;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5112" y="2300729"/>
            <a:ext cx="1410926" cy="5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9" y="2206396"/>
            <a:ext cx="562841" cy="6347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35"/>
          <p:cNvGraphicFramePr/>
          <p:nvPr/>
        </p:nvGraphicFramePr>
        <p:xfrm>
          <a:off x="363011" y="14083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3640350"/>
              </a:tblGrid>
              <a:tr h="279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 in-demand, job-ready skills with Coursera for Campus</a:t>
                      </a:r>
                      <a:endParaRPr sz="2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Accelerate your career with a transformative learning experience that empowers you to pursue your goals with a world-class, cutting edge online education.</a:t>
                      </a:r>
                      <a:endParaRPr sz="30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35"/>
          <p:cNvSpPr/>
          <p:nvPr/>
        </p:nvSpPr>
        <p:spPr>
          <a:xfrm>
            <a:off x="4274584" y="2642475"/>
            <a:ext cx="2271625" cy="2063250"/>
          </a:xfrm>
          <a:custGeom>
            <a:avLst/>
            <a:gdLst/>
            <a:ahLst/>
            <a:cxnLst/>
            <a:rect l="l" t="t" r="r" b="b"/>
            <a:pathLst>
              <a:path w="90865" h="82530" extrusionOk="0">
                <a:moveTo>
                  <a:pt x="73359" y="1319"/>
                </a:moveTo>
                <a:cubicBezTo>
                  <a:pt x="86317" y="5581"/>
                  <a:pt x="91655" y="26140"/>
                  <a:pt x="90772" y="39536"/>
                </a:cubicBezTo>
                <a:cubicBezTo>
                  <a:pt x="89889" y="52932"/>
                  <a:pt x="82456" y="77717"/>
                  <a:pt x="68059" y="81697"/>
                </a:cubicBezTo>
                <a:cubicBezTo>
                  <a:pt x="53663" y="85677"/>
                  <a:pt x="13565" y="74706"/>
                  <a:pt x="4393" y="63417"/>
                </a:cubicBezTo>
                <a:cubicBezTo>
                  <a:pt x="-4779" y="52128"/>
                  <a:pt x="1532" y="24313"/>
                  <a:pt x="13026" y="13963"/>
                </a:cubicBezTo>
                <a:cubicBezTo>
                  <a:pt x="24520" y="3613"/>
                  <a:pt x="60401" y="-2943"/>
                  <a:pt x="73359" y="13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4" name="Google Shape;104;p35"/>
          <p:cNvSpPr/>
          <p:nvPr/>
        </p:nvSpPr>
        <p:spPr>
          <a:xfrm>
            <a:off x="6551596" y="1898667"/>
            <a:ext cx="1961700" cy="1961700"/>
          </a:xfrm>
          <a:prstGeom prst="ellipse">
            <a:avLst/>
          </a:prstGeom>
          <a:solidFill>
            <a:srgbClr val="F2C700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>
                <a:latin typeface="Montserrat"/>
                <a:ea typeface="Montserrat"/>
                <a:cs typeface="Montserrat"/>
                <a:sym typeface="Montserrat"/>
              </a:rPr>
              <a:t>200+</a:t>
            </a:r>
            <a:endParaRPr sz="2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Leading universities and companies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5"/>
          <p:cNvSpPr/>
          <p:nvPr/>
        </p:nvSpPr>
        <p:spPr>
          <a:xfrm>
            <a:off x="4292869" y="675986"/>
            <a:ext cx="1969200" cy="1969200"/>
          </a:xfrm>
          <a:prstGeom prst="ellipse">
            <a:avLst/>
          </a:prstGeom>
          <a:solidFill>
            <a:srgbClr val="1E94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3,800+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cutting edge courses, focused on the most in-demand skills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6" name="Google Shape;106;p35"/>
          <p:cNvGraphicFramePr/>
          <p:nvPr/>
        </p:nvGraphicFramePr>
        <p:xfrm>
          <a:off x="4429538" y="31561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61700"/>
              </a:tblGrid>
              <a:tr h="112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900,000+</a:t>
                      </a:r>
                      <a:endParaRPr sz="2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learning hours through Coursera for Campus</a:t>
                      </a:r>
                      <a:endParaRPr sz="105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7" name="Google Shape;107;p35"/>
          <p:cNvSpPr/>
          <p:nvPr/>
        </p:nvSpPr>
        <p:spPr>
          <a:xfrm rot="-9899620">
            <a:off x="6326773" y="284222"/>
            <a:ext cx="2411332" cy="1641790"/>
          </a:xfrm>
          <a:custGeom>
            <a:avLst/>
            <a:gdLst/>
            <a:ahLst/>
            <a:cxnLst/>
            <a:rect l="l" t="t" r="r" b="b"/>
            <a:pathLst>
              <a:path w="126324" h="71107" extrusionOk="0">
                <a:moveTo>
                  <a:pt x="7227" y="4303"/>
                </a:moveTo>
                <a:cubicBezTo>
                  <a:pt x="15844" y="2337"/>
                  <a:pt x="36616" y="16173"/>
                  <a:pt x="52705" y="15458"/>
                </a:cubicBezTo>
                <a:cubicBezTo>
                  <a:pt x="68794" y="14743"/>
                  <a:pt x="91712" y="120"/>
                  <a:pt x="103761" y="13"/>
                </a:cubicBezTo>
                <a:cubicBezTo>
                  <a:pt x="115810" y="-94"/>
                  <a:pt x="122174" y="6735"/>
                  <a:pt x="124999" y="14815"/>
                </a:cubicBezTo>
                <a:cubicBezTo>
                  <a:pt x="127824" y="22895"/>
                  <a:pt x="125929" y="39521"/>
                  <a:pt x="120709" y="48495"/>
                </a:cubicBezTo>
                <a:cubicBezTo>
                  <a:pt x="115489" y="57469"/>
                  <a:pt x="105299" y="65299"/>
                  <a:pt x="93679" y="68660"/>
                </a:cubicBezTo>
                <a:cubicBezTo>
                  <a:pt x="82059" y="72021"/>
                  <a:pt x="63860" y="71806"/>
                  <a:pt x="50989" y="68660"/>
                </a:cubicBezTo>
                <a:cubicBezTo>
                  <a:pt x="38118" y="65514"/>
                  <a:pt x="24782" y="56683"/>
                  <a:pt x="16451" y="49782"/>
                </a:cubicBezTo>
                <a:cubicBezTo>
                  <a:pt x="8120" y="42882"/>
                  <a:pt x="2542" y="34837"/>
                  <a:pt x="1005" y="27257"/>
                </a:cubicBezTo>
                <a:cubicBezTo>
                  <a:pt x="-532" y="19677"/>
                  <a:pt x="-1390" y="6270"/>
                  <a:pt x="7227" y="4303"/>
                </a:cubicBezTo>
                <a:close/>
              </a:path>
            </a:pathLst>
          </a:custGeom>
          <a:solidFill>
            <a:srgbClr val="FB6C76"/>
          </a:solidFill>
          <a:ln>
            <a:noFill/>
          </a:ln>
        </p:spPr>
      </p:sp>
      <p:graphicFrame>
        <p:nvGraphicFramePr>
          <p:cNvPr id="108" name="Google Shape;108;p35"/>
          <p:cNvGraphicFramePr/>
          <p:nvPr/>
        </p:nvGraphicFramePr>
        <p:xfrm>
          <a:off x="6395177" y="359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80675"/>
              </a:tblGrid>
              <a:tr h="168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 </a:t>
                      </a:r>
                      <a:r>
                        <a:rPr lang="en" sz="2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million+</a:t>
                      </a:r>
                      <a:endParaRPr sz="24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Learners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36"/>
          <p:cNvGraphicFramePr/>
          <p:nvPr/>
        </p:nvGraphicFramePr>
        <p:xfrm>
          <a:off x="411350" y="1619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3418950"/>
              </a:tblGrid>
              <a:tr h="224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200+ leading universities &amp; companies</a:t>
                      </a:r>
                      <a:endParaRPr sz="2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world’s best online courses, </a:t>
                      </a:r>
                      <a:br>
                        <a:rPr lang="en" sz="12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taught by industry and academic experts</a:t>
                      </a:r>
                      <a:endParaRPr sz="12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14" name="Google Shape;114;p36" descr="Vanderbilt Universit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982" y="4097682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6" descr="Rutgers the State University of New Jerse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7806" y="4079941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6" descr="University of California, San Diego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448" y="4105236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6" descr="Georgia Institute of Technology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7800" y="150"/>
            <a:ext cx="998125" cy="10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6" descr="Princeton University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7497" y="4097752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6" descr="Yale University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7500" y="3084520"/>
            <a:ext cx="1037725" cy="10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6" descr="University of Virginia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5975" y="1045318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6" descr="Duke University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08325" y="1045320"/>
            <a:ext cx="1037725" cy="10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6" descr="Northwestern University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55635" y="3087195"/>
            <a:ext cx="1017225" cy="10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6" descr="Emory University Logo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52036" y="2043284"/>
            <a:ext cx="1037732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6" descr="Rice University Logo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85966" y="6677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6" descr="University of Michigan Logo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62139" y="6677"/>
            <a:ext cx="1037732" cy="10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6"/>
          <p:cNvPicPr preferRelativeResize="0"/>
          <p:nvPr/>
        </p:nvPicPr>
        <p:blipFill rotWithShape="1">
          <a:blip r:embed="rId15">
            <a:alphaModFix/>
          </a:blip>
          <a:srcRect r="78397"/>
          <a:stretch/>
        </p:blipFill>
        <p:spPr>
          <a:xfrm>
            <a:off x="7162757" y="4185583"/>
            <a:ext cx="843913" cy="78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32875" y="2044845"/>
            <a:ext cx="1017200" cy="10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059925" y="2054395"/>
            <a:ext cx="1060825" cy="10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6" descr="University of California, Davis Logo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72050" y="2052170"/>
            <a:ext cx="1060825" cy="10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43660" y="1420524"/>
            <a:ext cx="863910" cy="29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6" descr="University of London Logo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65854" y="3085413"/>
            <a:ext cx="1037725" cy="10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6" descr="California Institute of the Arts Logo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16225" y="2054820"/>
            <a:ext cx="1024675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6" descr="Johns Hopkins University Logo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032869" y="1047670"/>
            <a:ext cx="1024675" cy="9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068012" y="3097446"/>
            <a:ext cx="1017200" cy="101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14738" y="3136032"/>
            <a:ext cx="940025" cy="9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00250" y="5820"/>
            <a:ext cx="1038575" cy="10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165168" y="1047683"/>
            <a:ext cx="998125" cy="9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032886" y="4370"/>
            <a:ext cx="1037725" cy="10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37"/>
          <p:cNvGraphicFramePr/>
          <p:nvPr/>
        </p:nvGraphicFramePr>
        <p:xfrm>
          <a:off x="527513" y="10437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3253625"/>
              </a:tblGrid>
              <a:tr h="243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Upgrade your skill set with an online learning experience you’ll love</a:t>
                      </a:r>
                      <a:endParaRPr sz="28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4" name="Google Shape;144;p37"/>
          <p:cNvPicPr preferRelativeResize="0"/>
          <p:nvPr/>
        </p:nvPicPr>
        <p:blipFill rotWithShape="1">
          <a:blip r:embed="rId3">
            <a:alphaModFix/>
          </a:blip>
          <a:srcRect l="8500" t="68086"/>
          <a:stretch/>
        </p:blipFill>
        <p:spPr>
          <a:xfrm rot="-896249">
            <a:off x="-1358450" y="-617937"/>
            <a:ext cx="4856825" cy="14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9624" y="2819375"/>
            <a:ext cx="352977" cy="4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8925" y="1157979"/>
            <a:ext cx="526925" cy="3659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37"/>
          <p:cNvGraphicFramePr/>
          <p:nvPr/>
        </p:nvGraphicFramePr>
        <p:xfrm>
          <a:off x="4113138" y="15239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83800"/>
              </a:tblGrid>
              <a:tr h="108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Learn at your own pace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bite-sized sessions.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8" name="Google Shape;148;p37"/>
          <p:cNvGraphicFramePr/>
          <p:nvPr/>
        </p:nvGraphicFramePr>
        <p:xfrm>
          <a:off x="4113138" y="33232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2296425"/>
              </a:tblGrid>
              <a:tr h="108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Learn skills anytime, anywhere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mobile, online, and offline learning options.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37"/>
          <p:cNvGraphicFramePr/>
          <p:nvPr/>
        </p:nvGraphicFramePr>
        <p:xfrm>
          <a:off x="6694300" y="15239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83800"/>
              </a:tblGrid>
              <a:tr h="108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Learn from the world’s leading instructors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a best-in-class online learning experience.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50" name="Google Shape;150;p37"/>
          <p:cNvGraphicFramePr/>
          <p:nvPr/>
        </p:nvGraphicFramePr>
        <p:xfrm>
          <a:off x="6694300" y="33232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838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Develop career-relevant skills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help you land your first job after graduation.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37"/>
          <p:cNvSpPr/>
          <p:nvPr/>
        </p:nvSpPr>
        <p:spPr>
          <a:xfrm rot="-278484">
            <a:off x="2298676" y="3571956"/>
            <a:ext cx="1249397" cy="1249397"/>
          </a:xfrm>
          <a:prstGeom prst="ellipse">
            <a:avLst/>
          </a:prstGeom>
          <a:solidFill>
            <a:srgbClr val="1E9EF5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95%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 take Coursera courses again</a:t>
            </a:r>
            <a:endParaRPr sz="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8230" y="2819375"/>
            <a:ext cx="468330" cy="3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1945" y="1022979"/>
            <a:ext cx="468325" cy="41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/>
          <p:nvPr/>
        </p:nvSpPr>
        <p:spPr>
          <a:xfrm>
            <a:off x="7003700" y="685600"/>
            <a:ext cx="1194900" cy="119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8"/>
          <p:cNvSpPr/>
          <p:nvPr/>
        </p:nvSpPr>
        <p:spPr>
          <a:xfrm>
            <a:off x="7057218" y="3399692"/>
            <a:ext cx="1218700" cy="1035325"/>
          </a:xfrm>
          <a:custGeom>
            <a:avLst/>
            <a:gdLst/>
            <a:ahLst/>
            <a:cxnLst/>
            <a:rect l="l" t="t" r="r" b="b"/>
            <a:pathLst>
              <a:path w="48748" h="41413" extrusionOk="0">
                <a:moveTo>
                  <a:pt x="35775" y="1331"/>
                </a:moveTo>
                <a:cubicBezTo>
                  <a:pt x="42081" y="3930"/>
                  <a:pt x="49897" y="13590"/>
                  <a:pt x="48607" y="20238"/>
                </a:cubicBezTo>
                <a:cubicBezTo>
                  <a:pt x="47317" y="26886"/>
                  <a:pt x="36029" y="39719"/>
                  <a:pt x="28037" y="41217"/>
                </a:cubicBezTo>
                <a:cubicBezTo>
                  <a:pt x="20046" y="42715"/>
                  <a:pt x="3535" y="35324"/>
                  <a:pt x="658" y="29228"/>
                </a:cubicBezTo>
                <a:cubicBezTo>
                  <a:pt x="-2219" y="23132"/>
                  <a:pt x="4920" y="9292"/>
                  <a:pt x="10773" y="4642"/>
                </a:cubicBezTo>
                <a:cubicBezTo>
                  <a:pt x="16626" y="-7"/>
                  <a:pt x="29469" y="-1268"/>
                  <a:pt x="35775" y="13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graphicFrame>
        <p:nvGraphicFramePr>
          <p:cNvPr id="160" name="Google Shape;160;p38"/>
          <p:cNvGraphicFramePr/>
          <p:nvPr/>
        </p:nvGraphicFramePr>
        <p:xfrm>
          <a:off x="559900" y="16297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3327025"/>
              </a:tblGrid>
              <a:tr h="178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Learning </a:t>
                      </a:r>
                      <a:b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Coursera </a:t>
                      </a:r>
                      <a:b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boost </a:t>
                      </a:r>
                      <a:b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2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 career</a:t>
                      </a:r>
                      <a:endParaRPr sz="2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38"/>
          <p:cNvSpPr/>
          <p:nvPr/>
        </p:nvSpPr>
        <p:spPr>
          <a:xfrm>
            <a:off x="7042750" y="2005000"/>
            <a:ext cx="1194900" cy="119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38"/>
          <p:cNvSpPr txBox="1"/>
          <p:nvPr/>
        </p:nvSpPr>
        <p:spPr>
          <a:xfrm>
            <a:off x="7003649" y="750075"/>
            <a:ext cx="1194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79%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full-time </a:t>
            </a:r>
            <a:endParaRPr sz="7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that take </a:t>
            </a:r>
            <a:br>
              <a:rPr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Coursera course </a:t>
            </a:r>
            <a:endParaRPr sz="7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experienced a career benefit</a:t>
            </a:r>
            <a:endParaRPr sz="7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63" name="Google Shape;163;p38"/>
          <p:cNvGraphicFramePr/>
          <p:nvPr/>
        </p:nvGraphicFramePr>
        <p:xfrm>
          <a:off x="4945650" y="881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22825"/>
              </a:tblGrid>
              <a:tr h="93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Acquire technology &amp; business expertise to become job-ready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2C7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2C7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4" name="Google Shape;164;p38"/>
          <p:cNvGraphicFramePr/>
          <p:nvPr/>
        </p:nvGraphicFramePr>
        <p:xfrm>
          <a:off x="4896588" y="209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1922825"/>
              </a:tblGrid>
              <a:tr h="37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Master the most in-demand skills that employers are looking for today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5" name="Google Shape;165;p38"/>
          <p:cNvGraphicFramePr/>
          <p:nvPr/>
        </p:nvGraphicFramePr>
        <p:xfrm>
          <a:off x="4896588" y="3493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2107050"/>
              </a:tblGrid>
              <a:tr h="892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Earn a valuable certificate recognized by top companies to build your resume</a:t>
                      </a:r>
                      <a:endParaRPr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166" name="Google Shape;166;p38"/>
          <p:cNvCxnSpPr/>
          <p:nvPr/>
        </p:nvCxnSpPr>
        <p:spPr>
          <a:xfrm>
            <a:off x="4746750" y="2170947"/>
            <a:ext cx="0" cy="8682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38"/>
          <p:cNvCxnSpPr/>
          <p:nvPr/>
        </p:nvCxnSpPr>
        <p:spPr>
          <a:xfrm>
            <a:off x="4746750" y="861038"/>
            <a:ext cx="0" cy="87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38"/>
          <p:cNvSpPr txBox="1"/>
          <p:nvPr/>
        </p:nvSpPr>
        <p:spPr>
          <a:xfrm>
            <a:off x="7127450" y="2217175"/>
            <a:ext cx="10254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apply skills they learn in their role</a:t>
            </a:r>
            <a:endParaRPr sz="75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9" name="Google Shape;169;p38"/>
          <p:cNvCxnSpPr/>
          <p:nvPr/>
        </p:nvCxnSpPr>
        <p:spPr>
          <a:xfrm>
            <a:off x="4746750" y="3555375"/>
            <a:ext cx="0" cy="907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0" name="Google Shape;1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850" y="3689413"/>
            <a:ext cx="619450" cy="4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/>
          <p:nvPr/>
        </p:nvSpPr>
        <p:spPr>
          <a:xfrm>
            <a:off x="3186149" y="-2187593"/>
            <a:ext cx="7250700" cy="9038450"/>
          </a:xfrm>
          <a:custGeom>
            <a:avLst/>
            <a:gdLst/>
            <a:ahLst/>
            <a:cxnLst/>
            <a:rect l="l" t="t" r="r" b="b"/>
            <a:pathLst>
              <a:path w="290028" h="361538" extrusionOk="0">
                <a:moveTo>
                  <a:pt x="100704" y="359913"/>
                </a:moveTo>
                <a:cubicBezTo>
                  <a:pt x="62985" y="356219"/>
                  <a:pt x="47729" y="330374"/>
                  <a:pt x="40207" y="292380"/>
                </a:cubicBezTo>
                <a:cubicBezTo>
                  <a:pt x="32685" y="254386"/>
                  <a:pt x="60794" y="179877"/>
                  <a:pt x="55571" y="131950"/>
                </a:cubicBezTo>
                <a:cubicBezTo>
                  <a:pt x="50348" y="84024"/>
                  <a:pt x="-25402" y="17638"/>
                  <a:pt x="8867" y="4821"/>
                </a:cubicBezTo>
                <a:cubicBezTo>
                  <a:pt x="43136" y="-7996"/>
                  <a:pt x="218245" y="3428"/>
                  <a:pt x="261187" y="55048"/>
                </a:cubicBezTo>
                <a:cubicBezTo>
                  <a:pt x="304129" y="106668"/>
                  <a:pt x="293268" y="263732"/>
                  <a:pt x="266521" y="314543"/>
                </a:cubicBezTo>
                <a:cubicBezTo>
                  <a:pt x="239774" y="365354"/>
                  <a:pt x="138423" y="363607"/>
                  <a:pt x="100704" y="3599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aphicFrame>
        <p:nvGraphicFramePr>
          <p:cNvPr id="176" name="Google Shape;176;p39"/>
          <p:cNvGraphicFramePr/>
          <p:nvPr/>
        </p:nvGraphicFramePr>
        <p:xfrm>
          <a:off x="730013" y="10277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{E226E048-CD9D-494C-A955-807EE3ED2304}</a:tableStyleId>
              </a:tblPr>
              <a:tblGrid>
                <a:gridCol w="3000000"/>
              </a:tblGrid>
              <a:tr h="180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Sign up for Coursera for Campus and start learning today!  </a:t>
                      </a:r>
                      <a:endParaRPr sz="30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 to </a:t>
                      </a:r>
                      <a:r>
                        <a:rPr lang="en" sz="12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www.[yoursite].com </a:t>
                      </a:r>
                      <a:br>
                        <a:rPr lang="en" sz="12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sign up</a:t>
                      </a:r>
                      <a:endParaRPr sz="3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E94E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39"/>
          <p:cNvSpPr txBox="1"/>
          <p:nvPr/>
        </p:nvSpPr>
        <p:spPr>
          <a:xfrm>
            <a:off x="5417500" y="674813"/>
            <a:ext cx="30000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Popular subjects you can take</a:t>
            </a:r>
            <a:endParaRPr sz="24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Data Science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Machine Learning &amp; AI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 Marketing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Python Development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Web Development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Management Essentials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Diversity and Inclusion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much more!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rsera 2019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71066"/>
      </a:lt2>
      <a:accent1>
        <a:srgbClr val="F6EEDE"/>
      </a:accent1>
      <a:accent2>
        <a:srgbClr val="F2C700"/>
      </a:accent2>
      <a:accent3>
        <a:srgbClr val="D8EFF8"/>
      </a:accent3>
      <a:accent4>
        <a:srgbClr val="1E94EB"/>
      </a:accent4>
      <a:accent5>
        <a:srgbClr val="F89FAB"/>
      </a:accent5>
      <a:accent6>
        <a:srgbClr val="FB6C76"/>
      </a:accent6>
      <a:hlink>
        <a:srgbClr val="2710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Open Sans</vt:lpstr>
      <vt:lpstr>Montserrat</vt:lpstr>
      <vt:lpstr>Coursera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</cp:revision>
  <dcterms:modified xsi:type="dcterms:W3CDTF">2020-07-29T18:53:25Z</dcterms:modified>
</cp:coreProperties>
</file>